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29" r:id="rId20"/>
    <p:sldId id="330" r:id="rId21"/>
    <p:sldId id="331" r:id="rId22"/>
    <p:sldId id="332" r:id="rId23"/>
    <p:sldId id="345" r:id="rId24"/>
    <p:sldId id="342" r:id="rId25"/>
    <p:sldId id="341" r:id="rId26"/>
    <p:sldId id="344" r:id="rId27"/>
    <p:sldId id="346" r:id="rId28"/>
    <p:sldId id="334" r:id="rId29"/>
    <p:sldId id="336" r:id="rId30"/>
    <p:sldId id="347" r:id="rId31"/>
    <p:sldId id="338" r:id="rId32"/>
    <p:sldId id="33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1C4"/>
    <a:srgbClr val="C7E1F0"/>
    <a:srgbClr val="F9F9F9"/>
    <a:srgbClr val="EDEEF0"/>
    <a:srgbClr val="ECEDEF"/>
    <a:srgbClr val="EAEBEF"/>
    <a:srgbClr val="C3C9C9"/>
    <a:srgbClr val="BF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529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07/06/2019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30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9897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07/06/2019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nodetechhumi.azurewebsites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44" y="2821232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42934" y="4124793"/>
            <a:ext cx="4353066" cy="77179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Soluções para produtividade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52AC9-24A5-42E2-877C-66AA0F23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3319016"/>
            <a:ext cx="4605441" cy="9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61222-DE5D-4091-887B-86C775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966973"/>
            <a:ext cx="995501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4165167" y="756476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2935286" y="16144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pPr algn="ctr"/>
            <a:r>
              <a:rPr lang="pt-BR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pPr algn="ctr"/>
            <a:r>
              <a:rPr lang="pt-BR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" r="4358"/>
          <a:stretch/>
        </p:blipFill>
        <p:spPr>
          <a:xfrm>
            <a:off x="3428999" y="2314935"/>
            <a:ext cx="5057775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Membros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426" y="2767013"/>
            <a:ext cx="4811761" cy="2462213"/>
          </a:xfr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Leticia Lago - Dev Team</a:t>
            </a:r>
          </a:p>
          <a:p>
            <a:pPr algn="just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Natália Medina - Dev Team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Vitor Leonardo – Scrum Master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68522" y="2767013"/>
            <a:ext cx="4327478" cy="220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Adriana Elva – Dev Team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Fernanda Esteves - Dev Team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Gustavo Henrique – P. 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390537" y="2008220"/>
            <a:ext cx="5363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Manual </a:t>
            </a:r>
          </a:p>
          <a:p>
            <a:pPr algn="ctr"/>
            <a:r>
              <a:rPr lang="pt-BR" sz="7200" dirty="0">
                <a:latin typeface="+mj-lt"/>
              </a:rPr>
              <a:t>de</a:t>
            </a:r>
          </a:p>
          <a:p>
            <a:pPr algn="ctr"/>
            <a:r>
              <a:rPr lang="pt-BR" sz="7200" dirty="0">
                <a:latin typeface="+mj-lt"/>
              </a:rPr>
              <a:t>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79853" y="3620318"/>
            <a:ext cx="4427846" cy="18449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4667" l="2667" r="89778">
                        <a14:foregroundMark x1="41333" y1="70222" x2="35111" y2="76889"/>
                        <a14:foregroundMark x1="43111" y1="75556" x2="44444" y2="81333"/>
                        <a14:foregroundMark x1="48889" y1="81778" x2="52000" y2="90222"/>
                        <a14:foregroundMark x1="45778" y1="87556" x2="37333" y2="80444"/>
                        <a14:foregroundMark x1="42667" y1="84000" x2="36000" y2="7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435" y="3441218"/>
            <a:ext cx="2143125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Arduíno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44178" y="2531232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217002" y="2475905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Protoboard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681877" y="2475905"/>
            <a:ext cx="1486425" cy="57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15" y="200492"/>
            <a:ext cx="4618401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Componentes Necessários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E3FA1-2A69-414E-9959-417DC6BF108A}"/>
              </a:ext>
            </a:extLst>
          </p:cNvPr>
          <p:cNvSpPr/>
          <p:nvPr/>
        </p:nvSpPr>
        <p:spPr>
          <a:xfrm>
            <a:off x="166756" y="2328863"/>
            <a:ext cx="3595403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0314B-CCD1-4B38-9CF3-DAA73B9DD1BA}"/>
              </a:ext>
            </a:extLst>
          </p:cNvPr>
          <p:cNvSpPr/>
          <p:nvPr/>
        </p:nvSpPr>
        <p:spPr>
          <a:xfrm>
            <a:off x="3872855" y="2328863"/>
            <a:ext cx="1977437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E252D-4BA7-4152-A706-33ADDD6B5522}"/>
              </a:ext>
            </a:extLst>
          </p:cNvPr>
          <p:cNvSpPr/>
          <p:nvPr/>
        </p:nvSpPr>
        <p:spPr>
          <a:xfrm>
            <a:off x="5960988" y="2328863"/>
            <a:ext cx="2291751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A7E11-1803-48A7-8BC9-0FAC4701CB64}"/>
              </a:ext>
            </a:extLst>
          </p:cNvPr>
          <p:cNvSpPr/>
          <p:nvPr/>
        </p:nvSpPr>
        <p:spPr>
          <a:xfrm>
            <a:off x="8363435" y="2328863"/>
            <a:ext cx="2009644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24C03-5675-4A61-92E8-8F85104B394E}"/>
              </a:ext>
            </a:extLst>
          </p:cNvPr>
          <p:cNvSpPr/>
          <p:nvPr/>
        </p:nvSpPr>
        <p:spPr>
          <a:xfrm>
            <a:off x="10483775" y="2328864"/>
            <a:ext cx="1622421" cy="3600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0" y="1361393"/>
            <a:ext cx="5629275" cy="461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Conectar ao Arduino, seguindo a imagem acima: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Estará o primeiro fio (Macho-Macho) que deve estar conectado à porta 5V (volts) do sensor;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segundo fio (Macho-Macho) deverá ser conectado à porta –5 do lado oposto, também conhecida como porta digital;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terceiro e último fio (Macho-Macho) conectado a última porta GND;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Como iniciar: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3" y="2047164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49230"/>
            <a:ext cx="11162406" cy="51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73" y="1563166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41164"/>
            <a:ext cx="11287789" cy="52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1C2A8-3E14-4B4A-B893-BB52DDA60DB3}"/>
              </a:ext>
            </a:extLst>
          </p:cNvPr>
          <p:cNvCxnSpPr>
            <a:cxnSpLocks/>
          </p:cNvCxnSpPr>
          <p:nvPr/>
        </p:nvCxnSpPr>
        <p:spPr>
          <a:xfrm>
            <a:off x="2247900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3E867D-B53A-47FB-9A7E-70DE3DAE33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063918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342432-2C32-4A73-8802-C5457D8C65A1}"/>
              </a:ext>
            </a:extLst>
          </p:cNvPr>
          <p:cNvCxnSpPr>
            <a:cxnSpLocks/>
          </p:cNvCxnSpPr>
          <p:nvPr/>
        </p:nvCxnSpPr>
        <p:spPr>
          <a:xfrm flipV="1">
            <a:off x="2616106" y="3066918"/>
            <a:ext cx="2241575" cy="30484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EFBD88-2CB0-4A65-9B81-47D8065C42D3}"/>
              </a:ext>
            </a:extLst>
          </p:cNvPr>
          <p:cNvSpPr txBox="1"/>
          <p:nvPr/>
        </p:nvSpPr>
        <p:spPr>
          <a:xfrm>
            <a:off x="2299009" y="2775072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B38DD9-E55D-4813-AFCB-AAE9F2C38381}"/>
              </a:ext>
            </a:extLst>
          </p:cNvPr>
          <p:cNvCxnSpPr>
            <a:cxnSpLocks/>
          </p:cNvCxnSpPr>
          <p:nvPr/>
        </p:nvCxnSpPr>
        <p:spPr>
          <a:xfrm>
            <a:off x="3143329" y="3716366"/>
            <a:ext cx="3588541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93FA1C-2CE2-44B8-BB77-C5AF55A7C7F7}"/>
              </a:ext>
            </a:extLst>
          </p:cNvPr>
          <p:cNvSpPr txBox="1"/>
          <p:nvPr/>
        </p:nvSpPr>
        <p:spPr>
          <a:xfrm>
            <a:off x="3104624" y="3432994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Verifica na base de erros conhecidos.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A8355-C09D-4DD9-961C-FBCC5E17D3AD}"/>
              </a:ext>
            </a:extLst>
          </p:cNvPr>
          <p:cNvCxnSpPr>
            <a:cxnSpLocks/>
          </p:cNvCxnSpPr>
          <p:nvPr/>
        </p:nvCxnSpPr>
        <p:spPr>
          <a:xfrm>
            <a:off x="3013556" y="4675438"/>
            <a:ext cx="2730266" cy="2396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B80058-9B42-49C8-ACB5-A8FA3CF104D4}"/>
              </a:ext>
            </a:extLst>
          </p:cNvPr>
          <p:cNvSpPr txBox="1"/>
          <p:nvPr/>
        </p:nvSpPr>
        <p:spPr>
          <a:xfrm>
            <a:off x="3239992" y="4372339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Soluciona o problema.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0E07D3-F00E-4AD8-B686-1626C36C2952}"/>
              </a:ext>
            </a:extLst>
          </p:cNvPr>
          <p:cNvCxnSpPr>
            <a:cxnSpLocks/>
          </p:cNvCxnSpPr>
          <p:nvPr/>
        </p:nvCxnSpPr>
        <p:spPr>
          <a:xfrm>
            <a:off x="2843212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B2B250-19A6-49AB-A243-D12361FD1151}"/>
              </a:ext>
            </a:extLst>
          </p:cNvPr>
          <p:cNvSpPr txBox="1"/>
          <p:nvPr/>
        </p:nvSpPr>
        <p:spPr>
          <a:xfrm>
            <a:off x="1652587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N2.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0C4A02-BF24-4814-AA18-D7611236E3D2}"/>
              </a:ext>
            </a:extLst>
          </p:cNvPr>
          <p:cNvSpPr/>
          <p:nvPr/>
        </p:nvSpPr>
        <p:spPr>
          <a:xfrm>
            <a:off x="1247092" y="1893054"/>
            <a:ext cx="1633652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ATENDENTE (N1)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867145-1A8A-417A-8C39-B0DE63CECC53}"/>
              </a:ext>
            </a:extLst>
          </p:cNvPr>
          <p:cNvSpPr/>
          <p:nvPr/>
        </p:nvSpPr>
        <p:spPr>
          <a:xfrm>
            <a:off x="1247092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6420816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6236834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6731870" y="3048406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6528772" y="2731154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7322055" y="3687790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7193463" y="4649285"/>
            <a:ext cx="3480292" cy="868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E64BCE-81CC-47CF-A02D-2DD9167F5EFF}"/>
              </a:ext>
            </a:extLst>
          </p:cNvPr>
          <p:cNvCxnSpPr>
            <a:cxnSpLocks/>
          </p:cNvCxnSpPr>
          <p:nvPr/>
        </p:nvCxnSpPr>
        <p:spPr>
          <a:xfrm>
            <a:off x="7016128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A3D0B1B-CFB2-4BCA-AA37-AE771AD5ABD4}"/>
              </a:ext>
            </a:extLst>
          </p:cNvPr>
          <p:cNvSpPr txBox="1"/>
          <p:nvPr/>
        </p:nvSpPr>
        <p:spPr>
          <a:xfrm>
            <a:off x="5825503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N3.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5420008" y="1893054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  <a:p>
            <a:pPr algn="ctr"/>
            <a:r>
              <a:rPr lang="pt-BR" dirty="0"/>
              <a:t>(N2)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5420008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7322055" y="3369309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7417073" y="4309181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Registra na base erros conhecidos.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/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30025" y="2828835"/>
            <a:ext cx="369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Contexto 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5361121" y="2570101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5016167" y="3911446"/>
            <a:ext cx="1578816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5706448" y="2947852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5499538" y="2618203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6396037" y="3687791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5734135" y="4707961"/>
            <a:ext cx="2005382" cy="6628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4038369" y="1735892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4038369" y="5386376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6410325" y="3340806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5994371" y="4381925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3302347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3429001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Obrigado!</a:t>
            </a:r>
            <a:endParaRPr lang="pt-BR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29" y="1951988"/>
            <a:ext cx="7082742" cy="1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umidade?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900" y="3429000"/>
            <a:ext cx="6115050" cy="1800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24AA2B1-7AA6-4752-A7B7-D8B1E32B2966}"/>
              </a:ext>
            </a:extLst>
          </p:cNvPr>
          <p:cNvSpPr txBox="1">
            <a:spLocks/>
          </p:cNvSpPr>
          <p:nvPr/>
        </p:nvSpPr>
        <p:spPr>
          <a:xfrm>
            <a:off x="6915150" y="3429000"/>
            <a:ext cx="5276850" cy="180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FA2DC-D939-44F1-AE5B-5BDFF8F0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Bem estar e produtividade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NR17 (Ministério do Trabalho).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buNone/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CFAA25-4F8B-4D41-8D5D-5344F670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do Projeto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EDB7EED-94EE-4483-B0C8-40C576DE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48251" y="2700385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Adequação às normas.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Monitoramento constante, seguro e automatizado.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Aumento de produtividade. 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Economia de tempo e energia.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99075" y="2828835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1352</TotalTime>
  <Words>513</Words>
  <Application>Microsoft Office PowerPoint</Application>
  <PresentationFormat>Widescreen</PresentationFormat>
  <Paragraphs>113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PowerPoint Presentation</vt:lpstr>
      <vt:lpstr>Membros do Grupo</vt:lpstr>
      <vt:lpstr>PowerPoint Presentation</vt:lpstr>
      <vt:lpstr>O que é umidade?</vt:lpstr>
      <vt:lpstr>Bem estar e produtividade</vt:lpstr>
      <vt:lpstr>Grafico da Frequência de Erros de um Funcionário</vt:lpstr>
      <vt:lpstr>Objetivo do Projeto</vt:lpstr>
      <vt:lpstr>Desenho de Solução</vt:lpstr>
      <vt:lpstr>PowerPoint Presentation</vt:lpstr>
      <vt:lpstr>PowerPoint Presentation</vt:lpstr>
      <vt:lpstr>PowerPoint Presentation</vt:lpstr>
      <vt:lpstr>Tecnologias e Ferramentas Utilizadas</vt:lpstr>
      <vt:lpstr>Requisitos</vt:lpstr>
      <vt:lpstr>Sprint Backlog</vt:lpstr>
      <vt:lpstr>PowerPoint Presentation</vt:lpstr>
      <vt:lpstr>Arduino</vt:lpstr>
      <vt:lpstr>Low Level Design</vt:lpstr>
      <vt:lpstr>Banco de Dados – Modelo Lógico</vt:lpstr>
      <vt:lpstr>Site</vt:lpstr>
      <vt:lpstr>Plano de Homologação – Premissas </vt:lpstr>
      <vt:lpstr>Plano de Homologação – Checklist de Funcionalidades</vt:lpstr>
      <vt:lpstr>Cenários de testes </vt:lpstr>
      <vt:lpstr>PowerPoint Presentation</vt:lpstr>
      <vt:lpstr>Componentes Necessários</vt:lpstr>
      <vt:lpstr>Como deve Conectar o Arduino:</vt:lpstr>
      <vt:lpstr>Como iniciar:</vt:lpstr>
      <vt:lpstr>PowerPoint Presentation</vt:lpstr>
      <vt:lpstr>HelpDesk - Online</vt:lpstr>
      <vt:lpstr>Processo de Atendimento</vt:lpstr>
      <vt:lpstr>Processo de Atendimento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124</cp:revision>
  <dcterms:created xsi:type="dcterms:W3CDTF">2019-03-29T23:07:21Z</dcterms:created>
  <dcterms:modified xsi:type="dcterms:W3CDTF">2019-06-07T20:18:14Z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